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9" r:id="rId5"/>
    <p:sldId id="273" r:id="rId6"/>
    <p:sldId id="271" r:id="rId7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67B306-5A33-40D5-B815-FBBD9238529E}" v="2" dt="2021-03-26T11:15:28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1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Brovold" userId="58c55f29-e4ed-42f9-9c67-f1b09b4a1617" providerId="ADAL" clId="{2A67B306-5A33-40D5-B815-FBBD9238529E}"/>
    <pc:docChg chg="modSld">
      <pc:chgData name="Kristin Brovold" userId="58c55f29-e4ed-42f9-9c67-f1b09b4a1617" providerId="ADAL" clId="{2A67B306-5A33-40D5-B815-FBBD9238529E}" dt="2021-03-26T11:15:43.240" v="147" actId="20577"/>
      <pc:docMkLst>
        <pc:docMk/>
      </pc:docMkLst>
      <pc:sldChg chg="modSp mod">
        <pc:chgData name="Kristin Brovold" userId="58c55f29-e4ed-42f9-9c67-f1b09b4a1617" providerId="ADAL" clId="{2A67B306-5A33-40D5-B815-FBBD9238529E}" dt="2021-03-26T11:15:36.767" v="143" actId="20577"/>
        <pc:sldMkLst>
          <pc:docMk/>
          <pc:sldMk cId="0" sldId="269"/>
        </pc:sldMkLst>
        <pc:spChg chg="mod">
          <ac:chgData name="Kristin Brovold" userId="58c55f29-e4ed-42f9-9c67-f1b09b4a1617" providerId="ADAL" clId="{2A67B306-5A33-40D5-B815-FBBD9238529E}" dt="2021-03-26T11:14:39.403" v="3" actId="20577"/>
          <ac:spMkLst>
            <pc:docMk/>
            <pc:sldMk cId="0" sldId="269"/>
            <ac:spMk id="3" creationId="{00000000-0000-0000-0000-000000000000}"/>
          </ac:spMkLst>
        </pc:spChg>
        <pc:spChg chg="mod">
          <ac:chgData name="Kristin Brovold" userId="58c55f29-e4ed-42f9-9c67-f1b09b4a1617" providerId="ADAL" clId="{2A67B306-5A33-40D5-B815-FBBD9238529E}" dt="2021-03-26T11:15:36.767" v="143" actId="20577"/>
          <ac:spMkLst>
            <pc:docMk/>
            <pc:sldMk cId="0" sldId="269"/>
            <ac:spMk id="7" creationId="{77F60A0E-46C1-4A73-8B0D-67AC6F190B85}"/>
          </ac:spMkLst>
        </pc:spChg>
      </pc:sldChg>
      <pc:sldChg chg="modSp mod">
        <pc:chgData name="Kristin Brovold" userId="58c55f29-e4ed-42f9-9c67-f1b09b4a1617" providerId="ADAL" clId="{2A67B306-5A33-40D5-B815-FBBD9238529E}" dt="2021-03-26T11:15:43.240" v="147" actId="20577"/>
        <pc:sldMkLst>
          <pc:docMk/>
          <pc:sldMk cId="3208362813" sldId="271"/>
        </pc:sldMkLst>
        <pc:spChg chg="mod">
          <ac:chgData name="Kristin Brovold" userId="58c55f29-e4ed-42f9-9c67-f1b09b4a1617" providerId="ADAL" clId="{2A67B306-5A33-40D5-B815-FBBD9238529E}" dt="2021-03-26T11:15:43.240" v="147" actId="20577"/>
          <ac:spMkLst>
            <pc:docMk/>
            <pc:sldMk cId="3208362813" sldId="271"/>
            <ac:spMk id="13" creationId="{DB8850F1-7047-4D34-B18B-791C0E42845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4F964-7EB9-4112-844B-1A5589104C39}" type="datetimeFigureOut">
              <a:rPr lang="nb-NO" smtClean="0"/>
              <a:t>26.03.2021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8E433-36A6-408B-89A5-2539478896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733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8E433-36A6-408B-89A5-2539478896D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3838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8E433-36A6-408B-89A5-2539478896D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2742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st@nce-manufacturing.n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Årets lærling/TAF-elev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2309" y="1011538"/>
            <a:ext cx="6584776" cy="387299"/>
          </a:xfrm>
        </p:spPr>
        <p:txBody>
          <a:bodyPr>
            <a:noAutofit/>
          </a:bodyPr>
          <a:lstStyle/>
          <a:p>
            <a:r>
              <a:rPr lang="nb-N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Søknad til «Årets lærling/TAF-elev» under Industriprisen 2021</a:t>
            </a:r>
          </a:p>
          <a:p>
            <a:endParaRPr lang="nb-NO" sz="120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EFE1CCF4-2DAA-4E5D-90A7-1C15662AD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" y="-25331"/>
            <a:ext cx="1537374" cy="1537374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8AB19ED7-EE66-419F-9B96-6C463FC34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0"/>
            <a:ext cx="1537374" cy="1537374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77F60A0E-46C1-4A73-8B0D-67AC6F190B85}"/>
              </a:ext>
            </a:extLst>
          </p:cNvPr>
          <p:cNvSpPr txBox="1"/>
          <p:nvPr/>
        </p:nvSpPr>
        <p:spPr>
          <a:xfrm>
            <a:off x="989855" y="1636766"/>
            <a:ext cx="687676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Er det noen i din bedrift som har utmerket seg?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Industribedriftene i Innlandet står for global teknologiutvikling og omstilling, og bak dette står det flinke folk på alle nivåer i bedriftene.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Om prisen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Industriprisen skal løfte entusiasmen og stoltheten til alle de som bidrar til utvikling og vekst i sine bedrifter. Prisene skal gå til personer som jobber i industribedriftene i Innlandet.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Prisen </a:t>
            </a:r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«Årets lærling/TAF-elev» </a:t>
            </a: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 som formål å løfte frem en talentfull lærling eller TAF-elev i bedriften. Det er opp til DEG og DIN bedrift å nominere hun eller han dere synes fortjener en slik pris.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Kriteriene 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God kunnskap innen eget fagområde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Vilje til læring og utvikling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Sosialt engasjert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Hvordan søker man?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 å delta i utvelgelsen må dere søke via søknadsskjemaet på de to neste sidene.</a:t>
            </a: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Søknadsskjemaet fylles ut og sendes inn innen 3. september til: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post@nce-manufacturing.no</a:t>
            </a: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Husk høyoppløselig bilde av den nominerte.</a:t>
            </a:r>
          </a:p>
          <a:p>
            <a:endParaRPr lang="nb-NO" sz="1200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 ytterligere informasjon, kontakt: </a:t>
            </a: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post@nce-manufacturing.no</a:t>
            </a: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 mer på www.ncemanufacturing.no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Årets lærling/TAF-elev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924785" y="1844824"/>
            <a:ext cx="7200800" cy="2503740"/>
            <a:chOff x="722352" y="2656330"/>
            <a:chExt cx="7200800" cy="2503740"/>
          </a:xfrm>
        </p:grpSpPr>
        <p:sp>
          <p:nvSpPr>
            <p:cNvPr id="23" name="TextBox 22"/>
            <p:cNvSpPr txBox="1"/>
            <p:nvPr/>
          </p:nvSpPr>
          <p:spPr>
            <a:xfrm>
              <a:off x="722352" y="2656330"/>
              <a:ext cx="3600400" cy="249299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Navn på den nominerte: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Selskap: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Stilling/avdeling: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/>
            </a:p>
            <a:p>
              <a:endParaRPr lang="nb-NO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22752" y="3405744"/>
              <a:ext cx="3600400" cy="17543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Ansatt fra: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Alder: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/>
            </a:p>
            <a:p>
              <a:endParaRPr lang="nb-NO" sz="1200" dirty="0"/>
            </a:p>
          </p:txBody>
        </p:sp>
      </p:grpSp>
      <p:pic>
        <p:nvPicPr>
          <p:cNvPr id="6" name="Bilde 5">
            <a:extLst>
              <a:ext uri="{FF2B5EF4-FFF2-40B4-BE49-F238E27FC236}">
                <a16:creationId xmlns:a16="http://schemas.microsoft.com/office/drawing/2014/main" id="{EFE1CCF4-2DAA-4E5D-90A7-1C15662AD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" y="-25331"/>
            <a:ext cx="1537374" cy="1537374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8AB19ED7-EE66-419F-9B96-6C463FC344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0"/>
            <a:ext cx="1537374" cy="1537374"/>
          </a:xfrm>
          <a:prstGeom prst="rect">
            <a:avLst/>
          </a:prstGeom>
        </p:spPr>
      </p:pic>
      <p:sp>
        <p:nvSpPr>
          <p:cNvPr id="8" name="TextBox 22">
            <a:extLst>
              <a:ext uri="{FF2B5EF4-FFF2-40B4-BE49-F238E27FC236}">
                <a16:creationId xmlns:a16="http://schemas.microsoft.com/office/drawing/2014/main" id="{85BDD797-7B3C-4B75-9BF4-0D3E118ABC59}"/>
              </a:ext>
            </a:extLst>
          </p:cNvPr>
          <p:cNvSpPr txBox="1"/>
          <p:nvPr/>
        </p:nvSpPr>
        <p:spPr>
          <a:xfrm>
            <a:off x="899592" y="5338152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Kontaktinfo på deg som nominerer: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Navn: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Stilling: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Telefon: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Email:</a:t>
            </a:r>
          </a:p>
          <a:p>
            <a:endParaRPr lang="nb-NO" sz="1200" dirty="0"/>
          </a:p>
          <a:p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54703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Årets lærling/TAF-elev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EFE1CCF4-2DAA-4E5D-90A7-1C15662AD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" y="-25331"/>
            <a:ext cx="1537374" cy="1537374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8AB19ED7-EE66-419F-9B96-6C463FC344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0"/>
            <a:ext cx="1537374" cy="1537374"/>
          </a:xfrm>
          <a:prstGeom prst="rect">
            <a:avLst/>
          </a:prstGeom>
        </p:spPr>
      </p:pic>
      <p:sp>
        <p:nvSpPr>
          <p:cNvPr id="13" name="TekstSylinder 12">
            <a:extLst>
              <a:ext uri="{FF2B5EF4-FFF2-40B4-BE49-F238E27FC236}">
                <a16:creationId xmlns:a16="http://schemas.microsoft.com/office/drawing/2014/main" id="{DB8850F1-7047-4D34-B18B-791C0E42845C}"/>
              </a:ext>
            </a:extLst>
          </p:cNvPr>
          <p:cNvSpPr txBox="1"/>
          <p:nvPr/>
        </p:nvSpPr>
        <p:spPr>
          <a:xfrm>
            <a:off x="971600" y="1772816"/>
            <a:ext cx="7486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Her utdyper du hvorfor den nominerte fortjener å få prisen som «Årets lærling/TAF-elev 2021» basert på kriteriene: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62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BF26AC486F504E990A5F81C179AD60" ma:contentTypeVersion="12" ma:contentTypeDescription="Opprett et nytt dokument." ma:contentTypeScope="" ma:versionID="9972d3c6c39c97e6d0b3003915068e58">
  <xsd:schema xmlns:xsd="http://www.w3.org/2001/XMLSchema" xmlns:xs="http://www.w3.org/2001/XMLSchema" xmlns:p="http://schemas.microsoft.com/office/2006/metadata/properties" xmlns:ns2="6dd6f66d-8236-405b-baa8-4093269fb226" xmlns:ns3="34850880-5424-4f70-855a-f2d05615e25b" targetNamespace="http://schemas.microsoft.com/office/2006/metadata/properties" ma:root="true" ma:fieldsID="47d5b1ca88b1b0d199220dbc0871bb50" ns2:_="" ns3:_="">
    <xsd:import namespace="6dd6f66d-8236-405b-baa8-4093269fb226"/>
    <xsd:import namespace="34850880-5424-4f70-855a-f2d05615e2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6f66d-8236-405b-baa8-4093269fb2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850880-5424-4f70-855a-f2d05615e2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7A1723-127E-4AAB-B63F-53B0F5908510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4850880-5424-4f70-855a-f2d05615e25b"/>
    <ds:schemaRef ds:uri="http://schemas.microsoft.com/office/infopath/2007/PartnerControls"/>
    <ds:schemaRef ds:uri="http://purl.org/dc/elements/1.1/"/>
    <ds:schemaRef ds:uri="6dd6f66d-8236-405b-baa8-4093269fb2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C337877-A948-4C86-8872-91C5471A34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60C421-074D-4130-9730-D9804C55D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d6f66d-8236-405b-baa8-4093269fb226"/>
    <ds:schemaRef ds:uri="34850880-5424-4f70-855a-f2d05615e2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289</Words>
  <Application>Microsoft Office PowerPoint</Application>
  <PresentationFormat>Skjermfremvisning (4:3)</PresentationFormat>
  <Paragraphs>46</Paragraphs>
  <Slides>3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Årets lærling/TAF-elev</vt:lpstr>
      <vt:lpstr>Årets lærling/TAF-elev</vt:lpstr>
      <vt:lpstr>Årets lærling/TAF-elev</vt:lpstr>
    </vt:vector>
  </TitlesOfParts>
  <Company>Ernst &amp; Young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Årets Norske Lean Bedrift</dc:title>
  <dc:creator>Amland, Joachim</dc:creator>
  <cp:lastModifiedBy>Kristin Brovold</cp:lastModifiedBy>
  <cp:revision>39</cp:revision>
  <dcterms:created xsi:type="dcterms:W3CDTF">2011-03-31T17:07:12Z</dcterms:created>
  <dcterms:modified xsi:type="dcterms:W3CDTF">2021-03-26T11:15:45Z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0x0101007ABF26AC486F504E990A5F81C179AD60</vt:lpwstr>
  </property>
  <property fmtid="{D5CDD505-2E9C-101B-9397-08002B2CF9AE}" pid="3" name="AuthorIds_UIVersion_1024">
    <vt:lpwstr>14</vt:lpwstr>
  </property>
</Properties>
</file>